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2" d="100"/>
          <a:sy n="52" d="100"/>
        </p:scale>
        <p:origin x="266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69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2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789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359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049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889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115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187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18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42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116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433AA-5F67-44CF-B16C-CB235DFDC000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25AB-DBE0-4FB8-874C-BCC1EB85E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034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89186A9-3879-9FE8-23AD-0CABB272AB6C}"/>
              </a:ext>
            </a:extLst>
          </p:cNvPr>
          <p:cNvSpPr txBox="1"/>
          <p:nvPr/>
        </p:nvSpPr>
        <p:spPr>
          <a:xfrm>
            <a:off x="0" y="0"/>
            <a:ext cx="6858000" cy="584775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</a:rPr>
              <a:t>Topic Overview: AQA GCSE Art, Craft and Design: 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EXTERNALLY SET TASK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323EDD-C2B7-7873-A85C-6B8F006D9F99}"/>
              </a:ext>
            </a:extLst>
          </p:cNvPr>
          <p:cNvSpPr txBox="1"/>
          <p:nvPr/>
        </p:nvSpPr>
        <p:spPr>
          <a:xfrm>
            <a:off x="121087" y="1229195"/>
            <a:ext cx="6575418" cy="16004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Big ideas: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do I achieve the highest marks for each of the GCSE Assessment Objectives?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do I thoroughly analyse a theme?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do I use contextual starting points to inspire my progress?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do I present my work for visual impact?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do I annotate my work to a high standard?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do I select from my explorations to develop creative and original outcomes?</a:t>
            </a:r>
            <a:endParaRPr lang="en-GB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makes an outcome personal?</a:t>
            </a:r>
            <a:endParaRPr lang="en-GB" sz="105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122383-5612-49D1-3720-0E3FD2B12EB5}"/>
              </a:ext>
            </a:extLst>
          </p:cNvPr>
          <p:cNvSpPr txBox="1"/>
          <p:nvPr/>
        </p:nvSpPr>
        <p:spPr>
          <a:xfrm>
            <a:off x="131049" y="2886463"/>
            <a:ext cx="6575417" cy="30107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Key concepts:</a:t>
            </a:r>
          </a:p>
          <a:p>
            <a:pPr>
              <a:buNone/>
            </a:pPr>
            <a:r>
              <a:rPr lang="en-GB" sz="120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Skills: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Development of ideas informed by contextual and other sources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Application and refinement of a broad range of relevant two and three- dimensional media using a variety of tools and processes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Recording of ideas, observations and insights in visual and/or other forms to the highest standard possible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of annotation to analyse and assess own work and that of others, justifying reasons for refinement where appropriate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Design and creation of well informed and original personal responses</a:t>
            </a:r>
          </a:p>
          <a:p>
            <a:pPr lvl="0"/>
            <a:endParaRPr lang="en-GB" sz="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20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Knowledge: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of content/form/process/mood as a model for analytical work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Contextual studies as relevant to chosen theme</a:t>
            </a:r>
            <a:endParaRPr lang="en-GB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AQA GCSE Art &amp; Design Assessment Criteria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DD9AFF-4EED-D4B5-6C83-BD60B7D4E229}"/>
              </a:ext>
            </a:extLst>
          </p:cNvPr>
          <p:cNvSpPr/>
          <p:nvPr/>
        </p:nvSpPr>
        <p:spPr>
          <a:xfrm>
            <a:off x="4171432" y="5957260"/>
            <a:ext cx="2506679" cy="38243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important prior knowledge will you use from your prior learning? </a:t>
            </a:r>
          </a:p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sng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will build upon the skills and experiences gained throughout key stage three and during your previous GCSE projects, whilst undertaking an artistic journey from a chosen starting point to a final personal response. </a:t>
            </a:r>
          </a:p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sng" strike="noStrike" kern="0" cap="none" spc="0" normalizeH="0" baseline="0" noProof="0" dirty="0">
              <a:ln>
                <a:noFill/>
              </a:ln>
              <a:solidFill>
                <a:srgbClr val="00CC66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Where does this topic fit into the curriculum plan for this subject? 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" b="1" kern="0" dirty="0">
              <a:latin typeface="Century Gothic" panose="020B0502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i="0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This ‘Externally Set Task’ is the final component of your GCSE qualification- worth 40% of your overall GCSE grade.</a:t>
            </a:r>
          </a:p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00" b="0" i="0" u="sng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7B7A0D0-71A0-A4E7-0804-84C06A8C573D}"/>
              </a:ext>
            </a:extLst>
          </p:cNvPr>
          <p:cNvSpPr/>
          <p:nvPr/>
        </p:nvSpPr>
        <p:spPr>
          <a:xfrm>
            <a:off x="131049" y="5954054"/>
            <a:ext cx="3991542" cy="11657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400" b="1" dirty="0">
                <a:latin typeface="Century Gothic" panose="020B0502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How and when will you be assessed on this topic?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500" u="sng" dirty="0">
              <a:solidFill>
                <a:srgbClr val="0070C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Regular teacher, self and peer assessment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Summative marking </a:t>
            </a:r>
            <a:r>
              <a:rPr lang="en-GB" sz="12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on completion using</a:t>
            </a:r>
            <a:r>
              <a:rPr lang="en-GB" sz="12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the AQA GCSE Art, Craft and Design Assessment Criteria.</a:t>
            </a:r>
            <a:endParaRPr lang="en-GB" sz="1200" u="sng" dirty="0">
              <a:solidFill>
                <a:srgbClr val="00CC66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7CABEDF-20D5-A942-5AF0-0310794A2F4C}"/>
              </a:ext>
            </a:extLst>
          </p:cNvPr>
          <p:cNvSpPr txBox="1"/>
          <p:nvPr/>
        </p:nvSpPr>
        <p:spPr>
          <a:xfrm>
            <a:off x="0" y="595682"/>
            <a:ext cx="6858000" cy="6226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</a:t>
            </a:r>
            <a:r>
              <a:rPr lang="en-GB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final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GCSE scheme of work is assigned by the exam board and provides pupils with a choice of seven starting points for an extended project that culminates in 10 hours of supervised time under exam conditions. 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externally set task is worth 40% of the final GCSE grade.</a:t>
            </a:r>
            <a:endParaRPr lang="en-GB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E36A9E6-A5F9-254E-BF7C-F11F161D1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89" y="7361254"/>
            <a:ext cx="3867101" cy="243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708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457</TotalTime>
  <Words>378</Words>
  <Application>Microsoft Office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Charlotte Walsh</dc:creator>
  <cp:lastModifiedBy>Charlotte Walsh</cp:lastModifiedBy>
  <cp:revision>3</cp:revision>
  <dcterms:created xsi:type="dcterms:W3CDTF">2025-11-02T08:31:48Z</dcterms:created>
  <dcterms:modified xsi:type="dcterms:W3CDTF">2026-09-06T16:32:40Z</dcterms:modified>
</cp:coreProperties>
</file>